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Suisse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8001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Mallorca (ES),Santorini Island (GR),Nice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Ars en Ré (FR),Argelès sur Mer (FR),Palavas les Flots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Lacanau (FR),Argelès sur Mer (FR),Ars en Ré (FR)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(FR),Megève (FR),Ischgl (AT)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Morzine (FR),Courchevel (FR),Alpe d Huez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(FR),Les Gets (FR),Val d Isère (FR)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Milano (IT),Paris (FR),Barcelona (ES)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(FR),Avignon (FR),Tours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(FR),Lille (FR),Tours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Suisse Milano (IT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Suisse Pari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Suisse stanbul (T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Suisse Barcelona (E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Suisse Venezia (I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Suisse London (GB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70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97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Suisse Mallorca (ES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Suisse Santorini Island (G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Suisse Ni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Suisse Corfu (G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Suisse Ibiza (ES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Suisse Bodrum (T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7857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040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Suiss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Suisse Megèv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3586"/>
          </a:xfrm>
          <a:prstGeom prst="rect">
            <a:avLst/>
          </a:prstGeom>
        </p:spPr>
      </p:pic>
      <p:pic>
        <p:nvPicPr>
          <p:cNvPr id="7" name="Picture 6" descr="Evolution hebdomadaire Suisse Les Get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Suisse Ischgl (AT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Suisse Flachau (A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Suisse Zillertal (A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496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395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